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71" r:id="rId4"/>
    <p:sldId id="272" r:id="rId5"/>
    <p:sldId id="273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97" d="100"/>
          <a:sy n="97" d="100"/>
        </p:scale>
        <p:origin x="403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B76B-53F3-46DC-8B91-3BC7EA62806B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BBE4-F4A3-40ED-916D-9E76808E9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41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B76B-53F3-46DC-8B91-3BC7EA62806B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BBE4-F4A3-40ED-916D-9E76808E9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97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B76B-53F3-46DC-8B91-3BC7EA62806B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BBE4-F4A3-40ED-916D-9E76808E9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09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B76B-53F3-46DC-8B91-3BC7EA62806B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BBE4-F4A3-40ED-916D-9E76808E9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89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B76B-53F3-46DC-8B91-3BC7EA62806B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BBE4-F4A3-40ED-916D-9E76808E9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38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B76B-53F3-46DC-8B91-3BC7EA62806B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BBE4-F4A3-40ED-916D-9E76808E9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52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B76B-53F3-46DC-8B91-3BC7EA62806B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BBE4-F4A3-40ED-916D-9E76808E9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49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B76B-53F3-46DC-8B91-3BC7EA62806B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BBE4-F4A3-40ED-916D-9E76808E9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03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B76B-53F3-46DC-8B91-3BC7EA62806B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BBE4-F4A3-40ED-916D-9E76808E9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32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B76B-53F3-46DC-8B91-3BC7EA62806B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BBE4-F4A3-40ED-916D-9E76808E9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66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B76B-53F3-46DC-8B91-3BC7EA62806B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BBE4-F4A3-40ED-916D-9E76808E9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56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5B76B-53F3-46DC-8B91-3BC7EA62806B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2BBE4-F4A3-40ED-916D-9E76808E97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75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7630" y="1773618"/>
            <a:ext cx="4890746" cy="1806928"/>
          </a:xfrm>
        </p:spPr>
        <p:txBody>
          <a:bodyPr>
            <a:noAutofit/>
          </a:bodyPr>
          <a:lstStyle/>
          <a:p>
            <a:pPr algn="l"/>
            <a:r>
              <a:rPr lang="fr-FR" sz="2400" b="1" dirty="0" err="1" smtClean="0"/>
              <a:t>Title</a:t>
            </a:r>
            <a:r>
              <a:rPr lang="fr-FR" sz="2400" b="1" dirty="0" smtClean="0"/>
              <a:t> Arial </a:t>
            </a:r>
            <a:r>
              <a:rPr lang="fr-FR" sz="2400" b="1" dirty="0" err="1" smtClean="0"/>
              <a:t>bold</a:t>
            </a:r>
            <a:r>
              <a:rPr lang="fr-FR" sz="2400" b="1" dirty="0" smtClean="0"/>
              <a:t> 24 pt</a:t>
            </a:r>
            <a:br>
              <a:rPr lang="fr-FR" sz="2400" b="1" dirty="0" smtClean="0"/>
            </a:br>
            <a:r>
              <a:rPr lang="fr-FR" sz="1800" b="1" i="1" dirty="0" err="1">
                <a:solidFill>
                  <a:schemeClr val="accent3">
                    <a:lumMod val="75000"/>
                  </a:schemeClr>
                </a:solidFill>
              </a:rPr>
              <a:t>Subtitle</a:t>
            </a:r>
            <a:r>
              <a:rPr lang="fr-FR" sz="18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800" b="1" i="1" dirty="0" err="1">
                <a:solidFill>
                  <a:schemeClr val="accent3">
                    <a:lumMod val="75000"/>
                  </a:schemeClr>
                </a:solidFill>
              </a:rPr>
              <a:t>arial</a:t>
            </a:r>
            <a:r>
              <a:rPr lang="fr-FR" sz="18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800" b="1" i="1" dirty="0" err="1">
                <a:solidFill>
                  <a:schemeClr val="accent3">
                    <a:lumMod val="75000"/>
                  </a:schemeClr>
                </a:solidFill>
              </a:rPr>
              <a:t>italic</a:t>
            </a:r>
            <a:r>
              <a:rPr lang="fr-FR" sz="1800" b="1" i="1" dirty="0">
                <a:solidFill>
                  <a:schemeClr val="accent3">
                    <a:lumMod val="75000"/>
                  </a:schemeClr>
                </a:solidFill>
              </a:rPr>
              <a:t> 18 </a:t>
            </a:r>
            <a:r>
              <a:rPr lang="fr-FR" sz="1800" b="1" i="1" dirty="0" smtClean="0">
                <a:solidFill>
                  <a:schemeClr val="accent3">
                    <a:lumMod val="75000"/>
                  </a:schemeClr>
                </a:solidFill>
              </a:rPr>
              <a:t>pt</a:t>
            </a:r>
            <a:br>
              <a:rPr lang="fr-FR" sz="18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fr-FR" sz="1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7629" y="3801320"/>
            <a:ext cx="4883237" cy="1716607"/>
          </a:xfrm>
        </p:spPr>
        <p:txBody>
          <a:bodyPr>
            <a:noAutofit/>
          </a:bodyPr>
          <a:lstStyle/>
          <a:p>
            <a:pPr algn="l"/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Arial Narrow 14 pt | </a:t>
            </a:r>
            <a:r>
              <a:rPr lang="fr-FR" sz="1400" i="1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Arial Narrow </a:t>
            </a:r>
            <a:r>
              <a:rPr lang="fr-FR" sz="1400" i="1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italic</a:t>
            </a:r>
            <a:r>
              <a:rPr lang="fr-FR" sz="1400" i="1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14 pt 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/>
            </a:r>
            <a:b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</a:b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Author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1, </a:t>
            </a: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title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| </a:t>
            </a:r>
            <a:r>
              <a:rPr lang="fr-FR" sz="1400" i="1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Institution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/>
            </a:r>
            <a:b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</a:b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Author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2, </a:t>
            </a: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title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| </a:t>
            </a:r>
            <a:r>
              <a:rPr lang="fr-FR" sz="1400" i="1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Institution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/>
            </a:r>
            <a:b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</a:b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Author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3, </a:t>
            </a: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title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| </a:t>
            </a:r>
            <a:r>
              <a:rPr lang="fr-FR" sz="1400" i="1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Institution</a:t>
            </a:r>
          </a:p>
          <a:p>
            <a:pPr algn="l"/>
            <a:endParaRPr lang="fr-FR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73" y="5733625"/>
            <a:ext cx="3641758" cy="4116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45472" y="5800966"/>
            <a:ext cx="1513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I</a:t>
            </a:r>
            <a:r>
              <a:rPr lang="fr-FR" sz="1200" dirty="0" err="1" smtClean="0"/>
              <a:t>nstitutional</a:t>
            </a:r>
            <a:r>
              <a:rPr lang="fr-FR" sz="1200" dirty="0" smtClean="0"/>
              <a:t> logos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6686185" y="1773618"/>
            <a:ext cx="4914608" cy="37443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6686185" y="5864770"/>
            <a:ext cx="4914608" cy="280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Arial Narrow 14 pt | THEME 1 - </a:t>
            </a:r>
            <a:r>
              <a:rPr lang="en-US" sz="1400" dirty="0" smtClean="0">
                <a:latin typeface="Arial Narrow" panose="020B0606020202030204" pitchFamily="34" charset="0"/>
              </a:rPr>
              <a:t>Conservation, rehabilitation…</a:t>
            </a:r>
            <a:endParaRPr lang="fr-FR" sz="18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7630" y="1773618"/>
            <a:ext cx="4890746" cy="1806928"/>
          </a:xfrm>
        </p:spPr>
        <p:txBody>
          <a:bodyPr>
            <a:noAutofit/>
          </a:bodyPr>
          <a:lstStyle/>
          <a:p>
            <a:pPr algn="l"/>
            <a:r>
              <a:rPr lang="fr-FR" sz="2400" b="1" dirty="0" err="1" smtClean="0"/>
              <a:t>Title</a:t>
            </a:r>
            <a:r>
              <a:rPr lang="fr-FR" sz="2400" b="1" dirty="0" smtClean="0"/>
              <a:t> Arial </a:t>
            </a:r>
            <a:r>
              <a:rPr lang="fr-FR" sz="2400" b="1" dirty="0" err="1" smtClean="0"/>
              <a:t>bold</a:t>
            </a:r>
            <a:r>
              <a:rPr lang="fr-FR" sz="2400" b="1" dirty="0" smtClean="0"/>
              <a:t> 24 pt</a:t>
            </a:r>
            <a:br>
              <a:rPr lang="fr-FR" sz="2400" b="1" dirty="0" smtClean="0"/>
            </a:br>
            <a:r>
              <a:rPr lang="fr-FR" sz="1800" b="1" i="1" dirty="0" err="1">
                <a:solidFill>
                  <a:schemeClr val="accent3">
                    <a:lumMod val="75000"/>
                  </a:schemeClr>
                </a:solidFill>
              </a:rPr>
              <a:t>Subtitle</a:t>
            </a:r>
            <a:r>
              <a:rPr lang="fr-FR" sz="18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800" b="1" i="1" dirty="0" err="1">
                <a:solidFill>
                  <a:schemeClr val="accent3">
                    <a:lumMod val="75000"/>
                  </a:schemeClr>
                </a:solidFill>
              </a:rPr>
              <a:t>arial</a:t>
            </a:r>
            <a:r>
              <a:rPr lang="fr-FR" sz="18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800" b="1" i="1" dirty="0" err="1">
                <a:solidFill>
                  <a:schemeClr val="accent3">
                    <a:lumMod val="75000"/>
                  </a:schemeClr>
                </a:solidFill>
              </a:rPr>
              <a:t>italic</a:t>
            </a:r>
            <a:r>
              <a:rPr lang="fr-FR" sz="1800" b="1" i="1" dirty="0">
                <a:solidFill>
                  <a:schemeClr val="accent3">
                    <a:lumMod val="75000"/>
                  </a:schemeClr>
                </a:solidFill>
              </a:rPr>
              <a:t> 18 </a:t>
            </a:r>
            <a:r>
              <a:rPr lang="fr-FR" sz="1800" b="1" i="1" dirty="0" smtClean="0">
                <a:solidFill>
                  <a:schemeClr val="accent3">
                    <a:lumMod val="75000"/>
                  </a:schemeClr>
                </a:solidFill>
              </a:rPr>
              <a:t>pt</a:t>
            </a:r>
            <a:br>
              <a:rPr lang="fr-FR" sz="18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fr-FR" sz="1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7629" y="3801320"/>
            <a:ext cx="4883237" cy="1716607"/>
          </a:xfrm>
        </p:spPr>
        <p:txBody>
          <a:bodyPr>
            <a:noAutofit/>
          </a:bodyPr>
          <a:lstStyle/>
          <a:p>
            <a:pPr algn="l"/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Arial Narrow 14 pt | </a:t>
            </a:r>
            <a:r>
              <a:rPr lang="fr-FR" sz="1400" i="1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Arial Narrow </a:t>
            </a:r>
            <a:r>
              <a:rPr lang="fr-FR" sz="1400" i="1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italic</a:t>
            </a:r>
            <a:r>
              <a:rPr lang="fr-FR" sz="1400" i="1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14 pt 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/>
            </a:r>
            <a:b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</a:b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Author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1, </a:t>
            </a: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title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| </a:t>
            </a:r>
            <a:r>
              <a:rPr lang="fr-FR" sz="1400" i="1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Institution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/>
            </a:r>
            <a:b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</a:b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Author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2, </a:t>
            </a: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title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| </a:t>
            </a:r>
            <a:r>
              <a:rPr lang="fr-FR" sz="1400" i="1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Institution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/>
            </a:r>
            <a:b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</a:b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Author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3, </a:t>
            </a: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title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| </a:t>
            </a:r>
            <a:r>
              <a:rPr lang="fr-FR" sz="1400" i="1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Institution</a:t>
            </a:r>
          </a:p>
          <a:p>
            <a:pPr algn="l"/>
            <a:endParaRPr lang="fr-FR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73" y="5733625"/>
            <a:ext cx="3641758" cy="4116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45472" y="5800966"/>
            <a:ext cx="1513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I</a:t>
            </a:r>
            <a:r>
              <a:rPr lang="fr-FR" sz="1200" dirty="0" err="1" smtClean="0"/>
              <a:t>nstitutional</a:t>
            </a:r>
            <a:r>
              <a:rPr lang="fr-FR" sz="1200" dirty="0" smtClean="0"/>
              <a:t> logos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6686185" y="1773618"/>
            <a:ext cx="2363222" cy="18069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6686185" y="5864770"/>
            <a:ext cx="4914608" cy="280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Arial Narrow 14 pt | THEME 1 - </a:t>
            </a:r>
            <a:r>
              <a:rPr lang="en-US" sz="1400" dirty="0" smtClean="0">
                <a:latin typeface="Arial Narrow" panose="020B0606020202030204" pitchFamily="34" charset="0"/>
              </a:rPr>
              <a:t>Conservation, rehabilitation…</a:t>
            </a:r>
            <a:endParaRPr lang="fr-FR" sz="18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07062" y="1773617"/>
            <a:ext cx="2299648" cy="37443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686185" y="3710999"/>
            <a:ext cx="2363222" cy="18069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2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7630" y="1615959"/>
            <a:ext cx="4890746" cy="690823"/>
          </a:xfrm>
        </p:spPr>
        <p:txBody>
          <a:bodyPr>
            <a:noAutofit/>
          </a:bodyPr>
          <a:lstStyle/>
          <a:p>
            <a:pPr algn="l"/>
            <a:r>
              <a:rPr lang="fr-FR" sz="2400" b="1" dirty="0" err="1" smtClean="0"/>
              <a:t>Title</a:t>
            </a:r>
            <a:r>
              <a:rPr lang="fr-FR" sz="2400" b="1" dirty="0" smtClean="0"/>
              <a:t> Arial </a:t>
            </a:r>
            <a:r>
              <a:rPr lang="fr-FR" sz="2400" b="1" dirty="0" err="1" smtClean="0"/>
              <a:t>bold</a:t>
            </a:r>
            <a:r>
              <a:rPr lang="fr-FR" sz="2400" b="1" dirty="0" smtClean="0"/>
              <a:t> 24 pt</a:t>
            </a:r>
            <a:br>
              <a:rPr lang="fr-FR" sz="2400" b="1" dirty="0" smtClean="0"/>
            </a:br>
            <a:r>
              <a:rPr lang="fr-FR" sz="1800" b="1" i="1" dirty="0" err="1">
                <a:solidFill>
                  <a:schemeClr val="accent3">
                    <a:lumMod val="75000"/>
                  </a:schemeClr>
                </a:solidFill>
              </a:rPr>
              <a:t>Subtitle</a:t>
            </a:r>
            <a:r>
              <a:rPr lang="fr-FR" sz="18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800" b="1" i="1" dirty="0" err="1">
                <a:solidFill>
                  <a:schemeClr val="accent3">
                    <a:lumMod val="75000"/>
                  </a:schemeClr>
                </a:solidFill>
              </a:rPr>
              <a:t>arial</a:t>
            </a:r>
            <a:r>
              <a:rPr lang="fr-FR" sz="18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800" b="1" i="1" dirty="0" err="1">
                <a:solidFill>
                  <a:schemeClr val="accent3">
                    <a:lumMod val="75000"/>
                  </a:schemeClr>
                </a:solidFill>
              </a:rPr>
              <a:t>italic</a:t>
            </a:r>
            <a:r>
              <a:rPr lang="fr-FR" sz="1800" b="1" i="1" dirty="0">
                <a:solidFill>
                  <a:schemeClr val="accent3">
                    <a:lumMod val="75000"/>
                  </a:schemeClr>
                </a:solidFill>
              </a:rPr>
              <a:t> 18 </a:t>
            </a:r>
            <a:r>
              <a:rPr lang="fr-FR" sz="1800" b="1" i="1" dirty="0" smtClean="0">
                <a:solidFill>
                  <a:schemeClr val="accent3">
                    <a:lumMod val="75000"/>
                  </a:schemeClr>
                </a:solidFill>
              </a:rPr>
              <a:t>pt</a:t>
            </a:r>
            <a:endParaRPr lang="fr-FR" sz="1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976241" y="1615959"/>
            <a:ext cx="4624552" cy="690824"/>
          </a:xfrm>
        </p:spPr>
        <p:txBody>
          <a:bodyPr>
            <a:noAutofit/>
          </a:bodyPr>
          <a:lstStyle/>
          <a:p>
            <a:pPr algn="l"/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Arial Narrow 14 pt | </a:t>
            </a:r>
            <a:r>
              <a:rPr lang="fr-FR" sz="1400" i="1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Arial Narrow </a:t>
            </a:r>
            <a:r>
              <a:rPr lang="fr-FR" sz="1400" i="1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italic</a:t>
            </a:r>
            <a:r>
              <a:rPr lang="fr-FR" sz="1400" i="1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14 pt 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/>
            </a:r>
            <a:b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</a:b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Author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1, </a:t>
            </a: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title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; </a:t>
            </a: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Author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2, </a:t>
            </a: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title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; </a:t>
            </a: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Author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3, </a:t>
            </a: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title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fr-FR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/>
            </a:r>
            <a:br>
              <a:rPr lang="fr-FR" sz="1400" dirty="0">
                <a:latin typeface="Arial Narrow" panose="020B0606020202030204" pitchFamily="34" charset="0"/>
                <a:cs typeface="Calibri Light" panose="020F0302020204030204" pitchFamily="34" charset="0"/>
              </a:rPr>
            </a:b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- </a:t>
            </a:r>
            <a:r>
              <a:rPr lang="fr-FR" sz="1400" i="1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Institution</a:t>
            </a:r>
            <a:endParaRPr lang="fr-FR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73" y="5733625"/>
            <a:ext cx="3641758" cy="4116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45472" y="5800966"/>
            <a:ext cx="1513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I</a:t>
            </a:r>
            <a:r>
              <a:rPr lang="fr-FR" sz="1200" dirty="0" err="1" smtClean="0"/>
              <a:t>nstitutional</a:t>
            </a:r>
            <a:r>
              <a:rPr lang="fr-FR" sz="1200" dirty="0" smtClean="0"/>
              <a:t> logos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597629" y="2522479"/>
            <a:ext cx="11003164" cy="28377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6686185" y="5864770"/>
            <a:ext cx="4914608" cy="280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Arial Narrow 14 pt | THEME 1 - </a:t>
            </a:r>
            <a:r>
              <a:rPr lang="en-US" sz="1400" dirty="0" smtClean="0">
                <a:latin typeface="Arial Narrow" panose="020B0606020202030204" pitchFamily="34" charset="0"/>
              </a:rPr>
              <a:t>Conservation, rehabilitation…</a:t>
            </a:r>
            <a:endParaRPr lang="fr-FR" sz="18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7630" y="1615959"/>
            <a:ext cx="4890746" cy="690823"/>
          </a:xfrm>
        </p:spPr>
        <p:txBody>
          <a:bodyPr>
            <a:noAutofit/>
          </a:bodyPr>
          <a:lstStyle/>
          <a:p>
            <a:pPr algn="l"/>
            <a:r>
              <a:rPr lang="fr-FR" sz="2400" b="1" dirty="0" err="1" smtClean="0"/>
              <a:t>Title</a:t>
            </a:r>
            <a:r>
              <a:rPr lang="fr-FR" sz="2400" b="1" dirty="0" smtClean="0"/>
              <a:t> Arial </a:t>
            </a:r>
            <a:r>
              <a:rPr lang="fr-FR" sz="2400" b="1" dirty="0" err="1" smtClean="0"/>
              <a:t>bold</a:t>
            </a:r>
            <a:r>
              <a:rPr lang="fr-FR" sz="2400" b="1" dirty="0" smtClean="0"/>
              <a:t> 24 pt</a:t>
            </a:r>
            <a:br>
              <a:rPr lang="fr-FR" sz="2400" b="1" dirty="0" smtClean="0"/>
            </a:br>
            <a:r>
              <a:rPr lang="fr-FR" sz="1800" b="1" i="1" dirty="0" err="1">
                <a:solidFill>
                  <a:schemeClr val="accent3">
                    <a:lumMod val="75000"/>
                  </a:schemeClr>
                </a:solidFill>
              </a:rPr>
              <a:t>Subtitle</a:t>
            </a:r>
            <a:r>
              <a:rPr lang="fr-FR" sz="18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800" b="1" i="1" dirty="0" err="1">
                <a:solidFill>
                  <a:schemeClr val="accent3">
                    <a:lumMod val="75000"/>
                  </a:schemeClr>
                </a:solidFill>
              </a:rPr>
              <a:t>arial</a:t>
            </a:r>
            <a:r>
              <a:rPr lang="fr-FR" sz="18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800" b="1" i="1" dirty="0" err="1">
                <a:solidFill>
                  <a:schemeClr val="accent3">
                    <a:lumMod val="75000"/>
                  </a:schemeClr>
                </a:solidFill>
              </a:rPr>
              <a:t>italic</a:t>
            </a:r>
            <a:r>
              <a:rPr lang="fr-FR" sz="1800" b="1" i="1" dirty="0">
                <a:solidFill>
                  <a:schemeClr val="accent3">
                    <a:lumMod val="75000"/>
                  </a:schemeClr>
                </a:solidFill>
              </a:rPr>
              <a:t> 18 </a:t>
            </a:r>
            <a:r>
              <a:rPr lang="fr-FR" sz="1800" b="1" i="1" dirty="0" smtClean="0">
                <a:solidFill>
                  <a:schemeClr val="accent3">
                    <a:lumMod val="75000"/>
                  </a:schemeClr>
                </a:solidFill>
              </a:rPr>
              <a:t>pt</a:t>
            </a:r>
            <a:endParaRPr lang="fr-FR" sz="1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976241" y="1615959"/>
            <a:ext cx="4624552" cy="690824"/>
          </a:xfrm>
        </p:spPr>
        <p:txBody>
          <a:bodyPr>
            <a:noAutofit/>
          </a:bodyPr>
          <a:lstStyle/>
          <a:p>
            <a:pPr algn="l"/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Arial Narrow 14 pt | </a:t>
            </a:r>
            <a:r>
              <a:rPr lang="fr-FR" sz="1400" i="1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Arial Narrow </a:t>
            </a:r>
            <a:r>
              <a:rPr lang="fr-FR" sz="1400" i="1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italic</a:t>
            </a:r>
            <a:r>
              <a:rPr lang="fr-FR" sz="1400" i="1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14 pt 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/>
            </a:r>
            <a:b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</a:b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Author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1, </a:t>
            </a: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title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; </a:t>
            </a: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Author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2, </a:t>
            </a: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title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; </a:t>
            </a: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Author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3, </a:t>
            </a:r>
            <a:r>
              <a:rPr lang="fr-FR" sz="1400" dirty="0" err="1" smtClean="0">
                <a:latin typeface="Arial Narrow" panose="020B0606020202030204" pitchFamily="34" charset="0"/>
                <a:cs typeface="Calibri Light" panose="020F0302020204030204" pitchFamily="34" charset="0"/>
              </a:rPr>
              <a:t>title</a:t>
            </a: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fr-FR" sz="1400" dirty="0">
                <a:latin typeface="Arial Narrow" panose="020B0606020202030204" pitchFamily="34" charset="0"/>
                <a:cs typeface="Calibri Light" panose="020F0302020204030204" pitchFamily="34" charset="0"/>
              </a:rPr>
              <a:t/>
            </a:r>
            <a:br>
              <a:rPr lang="fr-FR" sz="1400" dirty="0">
                <a:latin typeface="Arial Narrow" panose="020B0606020202030204" pitchFamily="34" charset="0"/>
                <a:cs typeface="Calibri Light" panose="020F0302020204030204" pitchFamily="34" charset="0"/>
              </a:rPr>
            </a:br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- </a:t>
            </a:r>
            <a:r>
              <a:rPr lang="fr-FR" sz="1400" i="1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Institution</a:t>
            </a:r>
            <a:endParaRPr lang="fr-FR" sz="1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73" y="5733625"/>
            <a:ext cx="3641758" cy="4116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45472" y="5800966"/>
            <a:ext cx="1513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I</a:t>
            </a:r>
            <a:r>
              <a:rPr lang="fr-FR" sz="1200" dirty="0" err="1" smtClean="0"/>
              <a:t>nstitutional</a:t>
            </a:r>
            <a:r>
              <a:rPr lang="fr-FR" sz="1200" dirty="0" smtClean="0"/>
              <a:t> logos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597630" y="2522479"/>
            <a:ext cx="4833592" cy="28377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6686185" y="5864770"/>
            <a:ext cx="4914608" cy="280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400" dirty="0" smtClean="0">
                <a:latin typeface="Arial Narrow" panose="020B0606020202030204" pitchFamily="34" charset="0"/>
                <a:cs typeface="Calibri Light" panose="020F0302020204030204" pitchFamily="34" charset="0"/>
              </a:rPr>
              <a:t>Arial Narrow 14 pt | THEME 1 - </a:t>
            </a:r>
            <a:r>
              <a:rPr lang="en-US" sz="1400" dirty="0" smtClean="0">
                <a:latin typeface="Arial Narrow" panose="020B0606020202030204" pitchFamily="34" charset="0"/>
              </a:rPr>
              <a:t>Conservation, rehabilitation…</a:t>
            </a:r>
            <a:endParaRPr lang="fr-FR" sz="1800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993" y="2522479"/>
            <a:ext cx="6019799" cy="28377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0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169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Jaune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Education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116</Words>
  <Application>Microsoft Office PowerPoint</Application>
  <PresentationFormat>Grand écran</PresentationFormat>
  <Paragraphs>16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Arial Narrow</vt:lpstr>
      <vt:lpstr>Calibri Light</vt:lpstr>
      <vt:lpstr>Thème Office</vt:lpstr>
      <vt:lpstr>Title Arial bold 24 pt Subtitle arial italic 18 pt </vt:lpstr>
      <vt:lpstr>Title Arial bold 24 pt Subtitle arial italic 18 pt </vt:lpstr>
      <vt:lpstr>Title Arial bold 24 pt Subtitle arial italic 18 pt</vt:lpstr>
      <vt:lpstr>Title Arial bold 24 pt Subtitle arial italic 18 pt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DSA Architectures de terre, cultures constructives et développement durable 40 années d'évolution inspirées de projets de recherche action</dc:title>
  <dc:creator>Carbonnelle Audrey</dc:creator>
  <cp:lastModifiedBy>Carbonnelle Audrey</cp:lastModifiedBy>
  <cp:revision>23</cp:revision>
  <dcterms:created xsi:type="dcterms:W3CDTF">2024-05-29T08:17:22Z</dcterms:created>
  <dcterms:modified xsi:type="dcterms:W3CDTF">2024-05-29T13:05:51Z</dcterms:modified>
</cp:coreProperties>
</file>