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43463" cy="213868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orient="horz" pos="4484">
          <p15:clr>
            <a:srgbClr val="A4A3A4"/>
          </p15:clr>
        </p15:guide>
        <p15:guide id="3" orient="horz" pos="4362">
          <p15:clr>
            <a:srgbClr val="A4A3A4"/>
          </p15:clr>
        </p15:guide>
        <p15:guide id="4" orient="horz" pos="6464">
          <p15:clr>
            <a:srgbClr val="A4A3A4"/>
          </p15:clr>
        </p15:guide>
        <p15:guide id="5" orient="horz" pos="6616">
          <p15:clr>
            <a:srgbClr val="A4A3A4"/>
          </p15:clr>
        </p15:guide>
        <p15:guide id="6" orient="horz" pos="8580">
          <p15:clr>
            <a:srgbClr val="A4A3A4"/>
          </p15:clr>
        </p15:guide>
        <p15:guide id="7" orient="horz" pos="8702">
          <p15:clr>
            <a:srgbClr val="A4A3A4"/>
          </p15:clr>
        </p15:guide>
        <p15:guide id="8" orient="horz" pos="10682">
          <p15:clr>
            <a:srgbClr val="A4A3A4"/>
          </p15:clr>
        </p15:guide>
        <p15:guide id="9" orient="horz" pos="10818">
          <p15:clr>
            <a:srgbClr val="A4A3A4"/>
          </p15:clr>
        </p15:guide>
        <p15:guide id="10" orient="horz" pos="12814">
          <p15:clr>
            <a:srgbClr val="A4A3A4"/>
          </p15:clr>
        </p15:guide>
        <p15:guide id="11" pos="680">
          <p15:clr>
            <a:srgbClr val="A4A3A4"/>
          </p15:clr>
        </p15:guide>
        <p15:guide id="12" pos="3538">
          <p15:clr>
            <a:srgbClr val="A4A3A4"/>
          </p15:clr>
        </p15:guide>
        <p15:guide id="13" pos="3674">
          <p15:clr>
            <a:srgbClr val="A4A3A4"/>
          </p15:clr>
        </p15:guide>
        <p15:guide id="14" pos="6486">
          <p15:clr>
            <a:srgbClr val="A4A3A4"/>
          </p15:clr>
        </p15:guide>
        <p15:guide id="15" pos="6622">
          <p15:clr>
            <a:srgbClr val="A4A3A4"/>
          </p15:clr>
        </p15:guide>
        <p15:guide id="16" pos="9480">
          <p15:clr>
            <a:srgbClr val="A4A3A4"/>
          </p15:clr>
        </p15:guide>
        <p15:guide id="17" pos="9616">
          <p15:clr>
            <a:srgbClr val="A4A3A4"/>
          </p15:clr>
        </p15:guide>
        <p15:guide id="18" pos="12428">
          <p15:clr>
            <a:srgbClr val="A4A3A4"/>
          </p15:clr>
        </p15:guide>
        <p15:guide id="19" pos="12564">
          <p15:clr>
            <a:srgbClr val="A4A3A4"/>
          </p15:clr>
        </p15:guide>
        <p15:guide id="20" pos="15422">
          <p15:clr>
            <a:srgbClr val="A4A3A4"/>
          </p15:clr>
        </p15:guide>
        <p15:guide id="21" pos="15558">
          <p15:clr>
            <a:srgbClr val="A4A3A4"/>
          </p15:clr>
        </p15:guide>
        <p15:guide id="22" pos="183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7042"/>
    <a:srgbClr val="019E97"/>
    <a:srgbClr val="00989E"/>
    <a:srgbClr val="A93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869" autoAdjust="0"/>
  </p:normalViewPr>
  <p:slideViewPr>
    <p:cSldViewPr>
      <p:cViewPr varScale="1">
        <p:scale>
          <a:sx n="23" d="100"/>
          <a:sy n="23" d="100"/>
        </p:scale>
        <p:origin x="486" y="24"/>
      </p:cViewPr>
      <p:guideLst>
        <p:guide orient="horz" pos="2382"/>
        <p:guide orient="horz" pos="4484"/>
        <p:guide orient="horz" pos="4362"/>
        <p:guide orient="horz" pos="6464"/>
        <p:guide orient="horz" pos="6616"/>
        <p:guide orient="horz" pos="8580"/>
        <p:guide orient="horz" pos="8702"/>
        <p:guide orient="horz" pos="10682"/>
        <p:guide orient="horz" pos="10818"/>
        <p:guide orient="horz" pos="12814"/>
        <p:guide pos="680"/>
        <p:guide pos="3538"/>
        <p:guide pos="3674"/>
        <p:guide pos="6486"/>
        <p:guide pos="6622"/>
        <p:guide pos="9480"/>
        <p:guide pos="9616"/>
        <p:guide pos="12428"/>
        <p:guide pos="12564"/>
        <p:guide pos="15422"/>
        <p:guide pos="15558"/>
        <p:guide pos="183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3D6E1-2EBB-4EE9-BA06-E46037A4212F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436F-8061-461D-83D7-98ED97BA44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684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5022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475110" algn="l" defTabSz="295022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950220" algn="l" defTabSz="295022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4425330" algn="l" defTabSz="295022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5900440" algn="l" defTabSz="295022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7375550" algn="l" defTabSz="295022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8850660" algn="l" defTabSz="295022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10325771" algn="l" defTabSz="295022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11800881" algn="l" defTabSz="2950220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D3A8A6-1ABB-80C7-3FC3-B30F350FF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0433" y="3500110"/>
            <a:ext cx="22682597" cy="7445775"/>
          </a:xfrm>
        </p:spPr>
        <p:txBody>
          <a:bodyPr anchor="b"/>
          <a:lstStyle>
            <a:lvl1pPr algn="ctr">
              <a:defRPr sz="14884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312CE550-A837-42D9-A104-3C5D29D5E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0433" y="11233022"/>
            <a:ext cx="22682597" cy="5163524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130" indent="0" algn="ctr">
              <a:buNone/>
              <a:defRPr sz="4961"/>
            </a:lvl2pPr>
            <a:lvl3pPr marL="2268261" indent="0" algn="ctr">
              <a:buNone/>
              <a:defRPr sz="4465"/>
            </a:lvl3pPr>
            <a:lvl4pPr marL="3402391" indent="0" algn="ctr">
              <a:buNone/>
              <a:defRPr sz="3969"/>
            </a:lvl4pPr>
            <a:lvl5pPr marL="4536521" indent="0" algn="ctr">
              <a:buNone/>
              <a:defRPr sz="3969"/>
            </a:lvl5pPr>
            <a:lvl6pPr marL="5670652" indent="0" algn="ctr">
              <a:buNone/>
              <a:defRPr sz="3969"/>
            </a:lvl6pPr>
            <a:lvl7pPr marL="6804782" indent="0" algn="ctr">
              <a:buNone/>
              <a:defRPr sz="3969"/>
            </a:lvl7pPr>
            <a:lvl8pPr marL="7938912" indent="0" algn="ctr">
              <a:buNone/>
              <a:defRPr sz="3969"/>
            </a:lvl8pPr>
            <a:lvl9pPr marL="9073043" indent="0" algn="ctr">
              <a:buNone/>
              <a:defRPr sz="3969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84E08D7-C8E2-E584-EF47-2415A0B44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5C4012C-FE41-501A-F77A-E01893E2C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A059EF9-91D6-2215-CCDD-63974ABE6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55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64F699D-BDE8-B3F6-2C9C-B4BDC5CFC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D55D7E3D-A1E0-52BA-CD80-5B34DE1FD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06CA028-811F-B08D-4872-C40DFD0B2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7D91BC4-5532-F1FF-0ADC-BE216F30F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BE50433-49BC-B703-FB22-2A080EDC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79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06E6BC67-428E-33F7-EA98-9B7D50EA95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42978" y="1138649"/>
            <a:ext cx="6521247" cy="1812432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9DEA1C3-DDCF-5524-E54A-801315F2B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79238" y="1138649"/>
            <a:ext cx="19185697" cy="181243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E5207AC-7AFF-23C9-CEEC-EBA658A68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2F094B0-E82D-8554-8E05-CBE29A4C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EF241A1-F902-65F1-DE40-E12BBE53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5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5D61782-5FF0-06BB-99B2-F65983816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12E5617-9018-474E-AB0C-63B422D08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D99D03F-B65B-1801-547C-3A307E865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12BD6AF-751E-6B15-3503-F95E0E81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8E94C7B-CBC2-A9EF-8721-3E4A74386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99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20228A-45A2-4266-08F0-CB632024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486" y="5331851"/>
            <a:ext cx="26084987" cy="8896313"/>
          </a:xfrm>
        </p:spPr>
        <p:txBody>
          <a:bodyPr anchor="b"/>
          <a:lstStyle>
            <a:lvl1pPr>
              <a:defRPr sz="14884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CC2D710-50EB-F929-3CFD-6D43EE695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3486" y="14312327"/>
            <a:ext cx="26084987" cy="4678361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1pPr>
            <a:lvl2pPr marL="113413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261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39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52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65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78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91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304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B541804-D4F3-7E5F-3BA1-36B10D094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5B3D713-BF8C-184A-7CD7-200B5A81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B5E3F43-C6CC-0445-8BB5-6352D444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76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A0D2F4A-0B4D-DE08-68F8-BE9070566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2E9A7E9-60AC-B991-E39C-287F211F6B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9238" y="5693245"/>
            <a:ext cx="12853472" cy="1356972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D33B72BA-7008-7084-51B8-3F4A61761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310753" y="5693245"/>
            <a:ext cx="12853472" cy="1356972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917A6F0-C54E-5976-FA55-6B14D5CFF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014DAF6-E0FD-7EB1-4198-4214E1EFF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1F21E02-EB65-34E7-F3AC-6BF19D26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68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7C934E0-639B-E8F0-04D5-4739BE4D7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177" y="1138651"/>
            <a:ext cx="26084987" cy="413379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28EC653-7761-1536-38A9-B9C99ACFE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83179" y="5242738"/>
            <a:ext cx="12794401" cy="2569385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130" indent="0">
              <a:buNone/>
              <a:defRPr sz="4961" b="1"/>
            </a:lvl2pPr>
            <a:lvl3pPr marL="2268261" indent="0">
              <a:buNone/>
              <a:defRPr sz="4465" b="1"/>
            </a:lvl3pPr>
            <a:lvl4pPr marL="3402391" indent="0">
              <a:buNone/>
              <a:defRPr sz="3969" b="1"/>
            </a:lvl4pPr>
            <a:lvl5pPr marL="4536521" indent="0">
              <a:buNone/>
              <a:defRPr sz="3969" b="1"/>
            </a:lvl5pPr>
            <a:lvl6pPr marL="5670652" indent="0">
              <a:buNone/>
              <a:defRPr sz="3969" b="1"/>
            </a:lvl6pPr>
            <a:lvl7pPr marL="6804782" indent="0">
              <a:buNone/>
              <a:defRPr sz="3969" b="1"/>
            </a:lvl7pPr>
            <a:lvl8pPr marL="7938912" indent="0">
              <a:buNone/>
              <a:defRPr sz="3969" b="1"/>
            </a:lvl8pPr>
            <a:lvl9pPr marL="9073043" indent="0">
              <a:buNone/>
              <a:defRPr sz="39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FA68F4F7-6A36-856D-65D2-7A7D8A583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83179" y="7812123"/>
            <a:ext cx="12794401" cy="1149045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B6ED7626-C7DC-3279-BD0C-98490E7F3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310753" y="5242738"/>
            <a:ext cx="12857411" cy="2569385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130" indent="0">
              <a:buNone/>
              <a:defRPr sz="4961" b="1"/>
            </a:lvl2pPr>
            <a:lvl3pPr marL="2268261" indent="0">
              <a:buNone/>
              <a:defRPr sz="4465" b="1"/>
            </a:lvl3pPr>
            <a:lvl4pPr marL="3402391" indent="0">
              <a:buNone/>
              <a:defRPr sz="3969" b="1"/>
            </a:lvl4pPr>
            <a:lvl5pPr marL="4536521" indent="0">
              <a:buNone/>
              <a:defRPr sz="3969" b="1"/>
            </a:lvl5pPr>
            <a:lvl6pPr marL="5670652" indent="0">
              <a:buNone/>
              <a:defRPr sz="3969" b="1"/>
            </a:lvl6pPr>
            <a:lvl7pPr marL="6804782" indent="0">
              <a:buNone/>
              <a:defRPr sz="3969" b="1"/>
            </a:lvl7pPr>
            <a:lvl8pPr marL="7938912" indent="0">
              <a:buNone/>
              <a:defRPr sz="3969" b="1"/>
            </a:lvl8pPr>
            <a:lvl9pPr marL="9073043" indent="0">
              <a:buNone/>
              <a:defRPr sz="39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6E5AD3F-6A86-DF21-A6B1-A7E3B28051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10753" y="7812123"/>
            <a:ext cx="12857411" cy="1149045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172E4E20-3DEE-CBA9-B29F-39569A3E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DEA27275-753C-D4AB-8C74-D8E6482E4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D9991AA7-B1C3-94A8-571C-3AE806587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6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52EB62-38EA-04F0-E852-4BBFFD36E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3CA42F35-A4F3-2AC6-0B1A-96EC5F3A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E23A2C00-E53C-F1B9-73E1-87A52C6E6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B369AAE1-CE28-ACCD-6496-CA67347F9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22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59644FD6-9897-13A1-D5FD-E12E7125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058287CB-34B9-B3E5-0101-AAA457B6D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17AA2EC2-96A5-AF21-1DBE-AD1E12531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25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0859E94-8889-C8B6-4849-04607DDCB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179" y="1425787"/>
            <a:ext cx="9754303" cy="4990253"/>
          </a:xfrm>
        </p:spPr>
        <p:txBody>
          <a:bodyPr anchor="b"/>
          <a:lstStyle>
            <a:lvl1pPr>
              <a:defRPr sz="7938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7C1026A-C3CA-CDD7-4450-7B655D0C2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7411" y="3079305"/>
            <a:ext cx="15310753" cy="15198490"/>
          </a:xfrm>
        </p:spPr>
        <p:txBody>
          <a:bodyPr/>
          <a:lstStyle>
            <a:lvl1pPr>
              <a:defRPr sz="7938"/>
            </a:lvl1pPr>
            <a:lvl2pPr>
              <a:defRPr sz="6946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0B45EE1-913B-14D7-2771-098AC0A99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3179" y="6416040"/>
            <a:ext cx="9754303" cy="11886508"/>
          </a:xfrm>
        </p:spPr>
        <p:txBody>
          <a:bodyPr/>
          <a:lstStyle>
            <a:lvl1pPr marL="0" indent="0">
              <a:buNone/>
              <a:defRPr sz="3969"/>
            </a:lvl1pPr>
            <a:lvl2pPr marL="1134130" indent="0">
              <a:buNone/>
              <a:defRPr sz="3473"/>
            </a:lvl2pPr>
            <a:lvl3pPr marL="2268261" indent="0">
              <a:buNone/>
              <a:defRPr sz="2977"/>
            </a:lvl3pPr>
            <a:lvl4pPr marL="3402391" indent="0">
              <a:buNone/>
              <a:defRPr sz="2481"/>
            </a:lvl4pPr>
            <a:lvl5pPr marL="4536521" indent="0">
              <a:buNone/>
              <a:defRPr sz="2481"/>
            </a:lvl5pPr>
            <a:lvl6pPr marL="5670652" indent="0">
              <a:buNone/>
              <a:defRPr sz="2481"/>
            </a:lvl6pPr>
            <a:lvl7pPr marL="6804782" indent="0">
              <a:buNone/>
              <a:defRPr sz="2481"/>
            </a:lvl7pPr>
            <a:lvl8pPr marL="7938912" indent="0">
              <a:buNone/>
              <a:defRPr sz="2481"/>
            </a:lvl8pPr>
            <a:lvl9pPr marL="9073043" indent="0">
              <a:buNone/>
              <a:defRPr sz="248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763322B-AF5C-5DBB-4EC1-80AE83452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7CC0C74-AAEA-14CA-E128-DCA48BD65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453DEB77-DD05-4DF6-500A-3A9087025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335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68AF5D1-0B1F-5D86-93A2-14A1562D3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3179" y="1425787"/>
            <a:ext cx="9754303" cy="4990253"/>
          </a:xfrm>
        </p:spPr>
        <p:txBody>
          <a:bodyPr anchor="b"/>
          <a:lstStyle>
            <a:lvl1pPr>
              <a:defRPr sz="7938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E0291341-410C-14A4-39ED-9FD3DBE27B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857411" y="3079305"/>
            <a:ext cx="15310753" cy="15198490"/>
          </a:xfrm>
        </p:spPr>
        <p:txBody>
          <a:bodyPr/>
          <a:lstStyle>
            <a:lvl1pPr marL="0" indent="0">
              <a:buNone/>
              <a:defRPr sz="7938"/>
            </a:lvl1pPr>
            <a:lvl2pPr marL="1134130" indent="0">
              <a:buNone/>
              <a:defRPr sz="6946"/>
            </a:lvl2pPr>
            <a:lvl3pPr marL="2268261" indent="0">
              <a:buNone/>
              <a:defRPr sz="5953"/>
            </a:lvl3pPr>
            <a:lvl4pPr marL="3402391" indent="0">
              <a:buNone/>
              <a:defRPr sz="4961"/>
            </a:lvl4pPr>
            <a:lvl5pPr marL="4536521" indent="0">
              <a:buNone/>
              <a:defRPr sz="4961"/>
            </a:lvl5pPr>
            <a:lvl6pPr marL="5670652" indent="0">
              <a:buNone/>
              <a:defRPr sz="4961"/>
            </a:lvl6pPr>
            <a:lvl7pPr marL="6804782" indent="0">
              <a:buNone/>
              <a:defRPr sz="4961"/>
            </a:lvl7pPr>
            <a:lvl8pPr marL="7938912" indent="0">
              <a:buNone/>
              <a:defRPr sz="4961"/>
            </a:lvl8pPr>
            <a:lvl9pPr marL="9073043" indent="0">
              <a:buNone/>
              <a:defRPr sz="4961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F7D966C-0380-C75C-82E1-330944666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3179" y="6416040"/>
            <a:ext cx="9754303" cy="11886508"/>
          </a:xfrm>
        </p:spPr>
        <p:txBody>
          <a:bodyPr/>
          <a:lstStyle>
            <a:lvl1pPr marL="0" indent="0">
              <a:buNone/>
              <a:defRPr sz="3969"/>
            </a:lvl1pPr>
            <a:lvl2pPr marL="1134130" indent="0">
              <a:buNone/>
              <a:defRPr sz="3473"/>
            </a:lvl2pPr>
            <a:lvl3pPr marL="2268261" indent="0">
              <a:buNone/>
              <a:defRPr sz="2977"/>
            </a:lvl3pPr>
            <a:lvl4pPr marL="3402391" indent="0">
              <a:buNone/>
              <a:defRPr sz="2481"/>
            </a:lvl4pPr>
            <a:lvl5pPr marL="4536521" indent="0">
              <a:buNone/>
              <a:defRPr sz="2481"/>
            </a:lvl5pPr>
            <a:lvl6pPr marL="5670652" indent="0">
              <a:buNone/>
              <a:defRPr sz="2481"/>
            </a:lvl6pPr>
            <a:lvl7pPr marL="6804782" indent="0">
              <a:buNone/>
              <a:defRPr sz="2481"/>
            </a:lvl7pPr>
            <a:lvl8pPr marL="7938912" indent="0">
              <a:buNone/>
              <a:defRPr sz="2481"/>
            </a:lvl8pPr>
            <a:lvl9pPr marL="9073043" indent="0">
              <a:buNone/>
              <a:defRPr sz="248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37AA888-EEEA-AE40-1ACB-4AD979041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CF07721-655C-92CC-ACD0-C3B6E1B1A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43E9F13-CAE8-79A9-2BC0-764DF3C7F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08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0E8B8DA-719E-8DE0-039B-07984F2C3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238" y="1138651"/>
            <a:ext cx="26084987" cy="4133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9B27F99-E9A4-1500-DA0B-B1AEE15AE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9238" y="5693245"/>
            <a:ext cx="26084987" cy="13569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D461444-215E-41DE-0F03-BE83F61A2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79238" y="19822397"/>
            <a:ext cx="6804779" cy="11386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FBA6E-E916-4CE1-9B27-16D53B224449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DB2249A-8F69-2D71-122C-9F7391B010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18147" y="19822397"/>
            <a:ext cx="10207169" cy="11386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BCB053B-B777-F7EE-189E-CDD315AC69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359446" y="19822397"/>
            <a:ext cx="6804779" cy="11386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68DB0-63C5-4DB2-B660-913DDEF436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23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268261" rtl="0" eaLnBrk="1" latinLnBrk="0" hangingPunct="1">
        <a:lnSpc>
          <a:spcPct val="90000"/>
        </a:lnSpc>
        <a:spcBef>
          <a:spcPct val="0"/>
        </a:spcBef>
        <a:buNone/>
        <a:defRPr sz="109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65" indent="-567065" algn="l" defTabSz="2268261" rtl="0" eaLnBrk="1" latinLnBrk="0" hangingPunct="1">
        <a:lnSpc>
          <a:spcPct val="90000"/>
        </a:lnSpc>
        <a:spcBef>
          <a:spcPts val="2481"/>
        </a:spcBef>
        <a:buFont typeface="Arial" panose="020B0604020202020204" pitchFamily="34" charset="0"/>
        <a:buChar char="•"/>
        <a:defRPr sz="6946" kern="1200">
          <a:solidFill>
            <a:schemeClr val="tx1"/>
          </a:solidFill>
          <a:latin typeface="+mn-lt"/>
          <a:ea typeface="+mn-ea"/>
          <a:cs typeface="+mn-cs"/>
        </a:defRPr>
      </a:lvl1pPr>
      <a:lvl2pPr marL="1701195" indent="-567065" algn="l" defTabSz="2268261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326" indent="-567065" algn="l" defTabSz="2268261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456" indent="-567065" algn="l" defTabSz="2268261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586" indent="-567065" algn="l" defTabSz="2268261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717" indent="-567065" algn="l" defTabSz="2268261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847" indent="-567065" algn="l" defTabSz="2268261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977" indent="-567065" algn="l" defTabSz="2268261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40108" indent="-567065" algn="l" defTabSz="2268261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268261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130" algn="l" defTabSz="2268261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261" algn="l" defTabSz="2268261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391" algn="l" defTabSz="2268261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521" algn="l" defTabSz="2268261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652" algn="l" defTabSz="2268261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782" algn="l" defTabSz="2268261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912" algn="l" defTabSz="2268261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3043" algn="l" defTabSz="2268261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440211" y="3852640"/>
            <a:ext cx="18506056" cy="189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800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fr-FR" sz="8800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Arial Regular</a:t>
            </a:r>
          </a:p>
          <a:p>
            <a:r>
              <a:rPr lang="fr-FR" sz="8800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fr-FR" sz="8800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lines</a:t>
            </a:r>
            <a:r>
              <a:rPr lang="fr-FR" sz="8800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possible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440211" y="5507757"/>
            <a:ext cx="10460005" cy="151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30000" dirty="0">
                <a:latin typeface="Arial Narrow" panose="020B0606020202030204" pitchFamily="34" charset="0"/>
              </a:rPr>
              <a:t>NAME (S) OF THE AUTHOR ( S) - INSTITUTION - LAB </a:t>
            </a:r>
          </a:p>
          <a:p>
            <a:pPr>
              <a:spcBef>
                <a:spcPts val="1000"/>
              </a:spcBef>
            </a:pPr>
            <a:r>
              <a:rPr lang="en-US" sz="3600" baseline="30000" dirty="0">
                <a:solidFill>
                  <a:srgbClr val="E07042"/>
                </a:solidFill>
                <a:latin typeface="Arial Narrow" panose="020B0606020202030204" pitchFamily="34" charset="0"/>
              </a:rPr>
              <a:t>REMINDER OF THE THEME AND SUB-THEME</a:t>
            </a:r>
            <a:endParaRPr lang="fr-FR" sz="3600" baseline="30000" dirty="0">
              <a:solidFill>
                <a:srgbClr val="E07042"/>
              </a:solidFill>
              <a:latin typeface="Arial Narrow" panose="020B0606020202030204" pitchFamily="34" charset="0"/>
            </a:endParaRPr>
          </a:p>
          <a:p>
            <a:endParaRPr lang="fr-FR" sz="3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080000" y="7132282"/>
            <a:ext cx="28080000" cy="13176000"/>
          </a:xfrm>
          <a:prstGeom prst="rect">
            <a:avLst/>
          </a:prstGeom>
          <a:noFill/>
        </p:spPr>
        <p:txBody>
          <a:bodyPr wrap="square" lIns="0" tIns="0" rIns="0" bIns="0" numCol="6" spcCol="216000" rtlCol="0">
            <a:spAutoFit/>
          </a:bodyPr>
          <a:lstStyle/>
          <a:p>
            <a:r>
              <a:rPr lang="fr-FR" sz="3600" b="1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reicia </a:t>
            </a:r>
            <a:r>
              <a:rPr lang="fr-FR" sz="3600" b="1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quias</a:t>
            </a:r>
            <a:r>
              <a:rPr lang="fr-FR" sz="3600" b="1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fr-FR" sz="3600" b="1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simus</a:t>
            </a:r>
            <a:r>
              <a:rPr lang="fr-FR" sz="3600" b="1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est, </a:t>
            </a:r>
            <a:r>
              <a:rPr lang="fr-FR" sz="3600" b="1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3600" b="1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3600" b="1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raturAb</a:t>
            </a:r>
            <a:r>
              <a:rPr lang="fr-FR" sz="3600" b="1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3600" b="1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ni </a:t>
            </a:r>
            <a:r>
              <a:rPr lang="fr-FR" sz="3600" b="1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3600" b="1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3600" b="1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vidit</a:t>
            </a:r>
            <a:r>
              <a:rPr lang="fr-FR" sz="3600" b="1" baseline="30000" dirty="0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3600" b="1" baseline="30000" dirty="0" err="1">
                <a:solidFill>
                  <a:srgbClr val="E07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andis</a:t>
            </a:r>
            <a:endParaRPr lang="fr-FR" sz="3600" b="1" baseline="30000" dirty="0">
              <a:solidFill>
                <a:srgbClr val="E07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Ulluptatiur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explati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officiis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dolo dit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occaturit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mi, tem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ihictur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earciae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pratibus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voluptatium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venihil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invendus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simaio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aciminu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lparum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ipiet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reicia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quias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est,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ni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vidit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andis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tectios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volestiat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laboreperum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quia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ipsus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beatendae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volorep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erorion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nist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si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quos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emquamet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untionsequam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incieni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molupid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elignitia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digenih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iciminv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eligenis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 con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exped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min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la volo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nus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pernam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restiis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eaquiam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lanimaios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moloreptia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sequatis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plaborporum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eost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molorec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taspellaut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ommoluptate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pliquat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reperi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conecaborum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accatec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temposae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occullabore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repudae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elenem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Nem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iumque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sapero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blab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dusciumet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untorero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nisciis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tiatemolum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eliqui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tem est,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conectae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auda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doluptatecto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dunt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repel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intinvel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inistruptat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magnimus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maximpo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riorerum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idiaeperum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ipsame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parum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exerio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debitatem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nulpario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voluptation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expersperem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ventionse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percium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sustrum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fugiatemquis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estion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iumqui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totaque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sitinti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beariati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optio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andam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apictio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adignatur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occuptur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volorecesti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consequ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idipiti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laborep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editas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perovid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undebitio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eaquia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la nem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porem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quiatiatur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omniste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mporum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abor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apisquati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quia dolo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dolorporro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magnati</a:t>
            </a:r>
            <a:endParaRPr lang="fr-FR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Ulluptatiur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explati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officiis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dolo dit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occaturit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mi, tem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ihictur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earciae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pratibus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voluptatium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venihil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invendus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simaio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aciminu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lparum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ipiet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reicia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quias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est,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ni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vidit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andis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tectios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volestiat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laboreperum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quia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ipsus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beatendae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volorep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erorion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nist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si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quos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emquamet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untionsequam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incieni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molupid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elignitia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digenih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iciminv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eligenis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 con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exped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min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la volo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nus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pernam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restiis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eaquiam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lanimaios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moloreptia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sequatis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plaborporum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eost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molorec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taspellaut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ommoluptate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pliquat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reperi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conecaborum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accatec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temposae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occullabore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repudae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elenem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Nem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iumque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sapero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blab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dusciumet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untorero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nisciis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tiatemolum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eliqui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tem est,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conectae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auda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doluptatecto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dunt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repel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intinvel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inistruptat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magnimus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maximpo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riorerum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idiaeperum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ipsame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parum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exerio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debitatem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nulpario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voluptation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expersperem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ventionse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percium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sustrum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fugiatemquis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estion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iumqui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totaque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sitinti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beariati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optio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andam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apictio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adignatur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occuptur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volorecesti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consequ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idipiti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laborep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editas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perovid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undebitio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eaquia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la nem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porem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quiatiatur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omniste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mporum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abor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apisquati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quia dolo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dolorporro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magnati</a:t>
            </a:r>
            <a:endParaRPr lang="fr-FR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Ulluptatiur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explati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officiis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dolo dit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occaturit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mi, tem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ihictur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hil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earciae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pratibus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voluptatium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venihil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invendus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simaio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aciminu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lparum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ipiet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reicia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quias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est,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ni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vidit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andis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tectios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volestiat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laboreperum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quia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ipsus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beatendae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volorep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erorion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nist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si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quos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emquamet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untionsequam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incieni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molupid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elignitia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digenih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iciminv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eligenis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 con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exped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min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la volo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nus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pernam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restiis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eaquiam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lanimaios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moloreptia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sequatis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plaborporum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eost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molorec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taspellaut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ommoluptate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pliquat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reperi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conecaborum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accatec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temposae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occullabore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repudae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elenem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Nem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iumque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sapero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blab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dusciumet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eni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untorero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nisciis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tiatemolum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eliqui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tem est,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conectae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auda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doluptatecto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dunt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repel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intinvel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inistruptat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magnimus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maximpo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riorerum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idiaeperum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ipsame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parum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exerio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debitatem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nulpario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voluptation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expersperem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ventionse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percium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sustrum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fugiatemquis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estion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iumqui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totaque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sitinti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beariati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optio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andam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apictio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Ibus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adignatur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occuptur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volorecesti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consequ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idipiti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tem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laborep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editas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perovid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undebitio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eaquia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la nem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porem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quiatiatur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omniste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mporum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sitiis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abor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apisquati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quia dolo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dolorporro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magnatiHarcipid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ent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untendi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tiorum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utate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ommolore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asperrorio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omnisquia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 Um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assimus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idi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vent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dolest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tiunt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optat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Ad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occusant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vid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laccatem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fugiam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cusa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veruptat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idipid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volupta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tiusdam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magnis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peratur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Porestores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mos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sunt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quo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audaes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est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delenis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rectat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etur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occum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si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comnimi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ncilloriorem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assi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dis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necabor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iorestorrum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 lit labo.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Itatur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Arum </a:t>
            </a:r>
            <a:r>
              <a:rPr lang="fr-FR" sz="24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siminus</a:t>
            </a:r>
            <a:r>
              <a:rPr lang="fr-FR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92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886</Words>
  <Application>Microsoft Office PowerPoint</Application>
  <PresentationFormat>Personnalisé</PresentationFormat>
  <Paragraphs>20</Paragraphs>
  <Slides>1</Slides>
  <Notes>0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Arnaud Misse</dc:creator>
  <cp:lastModifiedBy>Carbonnelle Audrey</cp:lastModifiedBy>
  <cp:revision>15</cp:revision>
  <dcterms:created xsi:type="dcterms:W3CDTF">2015-07-15T14:07:36Z</dcterms:created>
  <dcterms:modified xsi:type="dcterms:W3CDTF">2023-12-18T10:26:23Z</dcterms:modified>
</cp:coreProperties>
</file>